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86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94AF3-B7D6-4D40-9CFB-9758BEAC4F01}" type="datetimeFigureOut">
              <a:rPr lang="en-US" smtClean="0"/>
              <a:t>12/11/2009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435FB-E880-4B51-933C-0D37C8BEE1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American</a:t>
            </a:r>
            <a:r>
              <a:rPr lang="en-US" baseline="0" dirty="0" smtClean="0"/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435FB-E880-4B51-933C-0D37C8BEE1B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FD78101-EF8D-4FE5-B01A-564D579E06A9}" type="datetimeFigureOut">
              <a:rPr lang="en-US" smtClean="0"/>
              <a:pPr/>
              <a:t>12/11/2009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8F120C-9D53-4501-AD9C-5D23FC6F35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6781800" y="6286500"/>
            <a:ext cx="8229600" cy="1143000"/>
          </a:xfrm>
        </p:spPr>
        <p:txBody>
          <a:bodyPr>
            <a:normAutofit/>
          </a:bodyPr>
          <a:lstStyle/>
          <a:p>
            <a:r>
              <a:rPr lang="en-US" u="sng" dirty="0" smtClean="0"/>
              <a:t>The Report Card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Content Placeholder 5" descr="n18381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157394" y="808036"/>
            <a:ext cx="3986606" cy="6049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-762000" y="6858000"/>
            <a:ext cx="533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By </a:t>
            </a:r>
            <a:r>
              <a:rPr 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ndrew </a:t>
            </a:r>
            <a:r>
              <a:rPr 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lements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-0.03333 C 0.36823 -0.08171 0.63664 -0.12917 0.69636 -0.17153 C 0.75556 -0.21296 0.43872 -0.24514 0.45521 -0.28611 C 0.47205 -0.32616 0.7158 -0.30162 0.7967 -0.41481 C 0.87726 -0.52708 0.94167 -0.92338 0.93976 -0.96181 C 0.93855 -1 0.82275 -0.66944 0.78802 -0.64606 C 0.75313 -0.62338 0.74167 -0.72245 0.73056 -0.82222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-4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0301 C 0.10973 0.0044 0.13646 0.00764 0.16337 0.00717 C 0.1757 0.00694 0.19827 -0.00949 0.21111 -0.01366 C 0.21754 -0.01783 0.2224 -0.02408 0.22952 -0.02732 C 0.23368 -0.03172 0.23889 -0.03519 0.24289 -0.04074 C 0.24653 -0.0456 0.24844 -0.05209 0.25191 -0.05718 C 0.25139 -0.07153 0.25157 -0.08519 0.25035 -0.09838 C 0.24948 -0.10857 0.2474 -0.10834 0.24462 -0.11597 C 0.24011 -0.12824 0.23681 -0.14167 0.23177 -0.15371 C 0.22622 -0.16736 0.21875 -0.17917 0.2125 -0.19167 C 0.18368 -0.24908 0.15955 -0.29259 0.11129 -0.32222 C 0.10452 -0.32662 0.09896 -0.33357 0.09115 -0.33681 C 0.08455 -0.34375 0.07674 -0.34931 0.07101 -0.35787 C 0.06632 -0.36482 0.05955 -0.37454 0.05591 -0.38264 C 0.04636 -0.40324 0.05504 -0.38866 0.05035 -0.40232 C 0.04566 -0.41621 0.04132 -0.42894 0.03907 -0.44422 C 0.0382 -0.4625 0.03594 -0.48033 0.03351 -0.49838 C 0.03525 -0.51783 0.03525 -0.53727 0.0375 -0.55625 C 0.03802 -0.56111 0.04202 -0.56435 0.04289 -0.56875 C 0.04462 -0.57732 0.04462 -0.58241 0.04723 -0.59005 C 0.04914 -0.59537 0.05434 -0.60857 0.05938 -0.61065 C 0.06285 -0.61227 0.06684 -0.61158 0.07066 -0.61134 C 0.08316 -0.60972 0.09879 -0.60834 0.11059 -0.60023 C 0.11476 -0.59746 0.11858 -0.59306 0.12344 -0.59074 C 0.12622 -0.58912 0.13247 -0.58565 0.13247 -0.58542 C 0.14063 -0.57801 0.14705 -0.56922 0.15591 -0.56435 C 0.16476 -0.5456 0.16268 -0.55463 0.16441 -0.53797 C 0.16164 -0.50648 0.16632 -0.49352 0.14289 -0.48797 C 0.13941 -0.4838 0.13698 -0.47709 0.13264 -0.4757 C 0.12934 -0.47454 0.12275 -0.47222 0.12275 -0.47199 C 0.11789 -0.47338 0.11302 -0.47361 0.10851 -0.47547 C 0.09966 -0.47894 0.09184 -0.4882 0.08334 -0.49236 C 0.07813 -0.49838 0.07396 -0.50324 0.06771 -0.50672 C 0.0625 -0.51829 0.06216 -0.52709 0.06285 -0.54144 " pathEditMode="relative" rAng="202444" ptsTypes="fffffffffffffffffffffffffffffffff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http://en.wikipedia.org/wiki/The_Report_Card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Nora Rose Rowley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Smart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Friendly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Hides smartness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Has a good friend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Likes </a:t>
            </a:r>
            <a:r>
              <a:rPr lang="en-US" dirty="0" smtClean="0"/>
              <a:t>astronomy, Latin, archaeology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Researching is favorite </a:t>
            </a:r>
            <a:r>
              <a:rPr lang="en-US" dirty="0" err="1" smtClean="0"/>
              <a:t>hoby</a:t>
            </a:r>
            <a:endParaRPr lang="en-US" dirty="0"/>
          </a:p>
        </p:txBody>
      </p:sp>
      <p:pic>
        <p:nvPicPr>
          <p:cNvPr id="1026" name="Picture 2" descr="C:\Program Files\Microsoft Office\Media\CntCD1\ClipArt2\j023260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676400"/>
            <a:ext cx="1736756" cy="1855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Stephen </a:t>
            </a:r>
            <a:r>
              <a:rPr lang="en-US" dirty="0" err="1" smtClean="0"/>
              <a:t>curtis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Not the brightest</a:t>
            </a:r>
          </a:p>
          <a:p>
            <a:r>
              <a:rPr lang="en-US" dirty="0" smtClean="0"/>
              <a:t>Nora’s friend</a:t>
            </a:r>
          </a:p>
          <a:p>
            <a:r>
              <a:rPr lang="en-US" dirty="0" smtClean="0"/>
              <a:t>Low self-confidence</a:t>
            </a:r>
          </a:p>
          <a:p>
            <a:r>
              <a:rPr lang="en-US" dirty="0" smtClean="0"/>
              <a:t>Bad grades</a:t>
            </a:r>
          </a:p>
          <a:p>
            <a:r>
              <a:rPr lang="en-US" dirty="0" smtClean="0"/>
              <a:t>Favorite subject is spelling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Ms. Byrne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Librarian at Nora's school</a:t>
            </a:r>
          </a:p>
          <a:p>
            <a:r>
              <a:rPr lang="en-US" dirty="0" smtClean="0"/>
              <a:t>She is 1 of the first to see how smart Nora is</a:t>
            </a:r>
          </a:p>
          <a:p>
            <a:r>
              <a:rPr lang="en-US" dirty="0" smtClean="0"/>
              <a:t>Plays big part in Nora's plan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Ms. Noyes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Nora’s social studies and English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Mrs. Zhang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Nora’s science and math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Ms. </a:t>
            </a:r>
            <a:r>
              <a:rPr lang="en-US" b="1" dirty="0" err="1" smtClean="0"/>
              <a:t>Prill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Nora’s art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Mrs. Card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Nora’s music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Mr. McKay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Nora’s P.E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60</TotalTime>
  <Words>107</Words>
  <Application>Microsoft Office PowerPoint</Application>
  <PresentationFormat>On-screen Show (4:3)</PresentationFormat>
  <Paragraphs>32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The Report Card </vt:lpstr>
      <vt:lpstr>Nora Rose Rowley</vt:lpstr>
      <vt:lpstr>Stephen curtis</vt:lpstr>
      <vt:lpstr>Ms. Byrne</vt:lpstr>
      <vt:lpstr>Ms. Noyes</vt:lpstr>
      <vt:lpstr>Mrs. Zhang</vt:lpstr>
      <vt:lpstr>Ms. Prill</vt:lpstr>
      <vt:lpstr>Mrs. Card</vt:lpstr>
      <vt:lpstr>Mr. McKay</vt:lpstr>
      <vt:lpstr>Slide 10</vt:lpstr>
    </vt:vector>
  </TitlesOfParts>
  <Company>Wichita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Report Card </dc:title>
  <dc:creator>aschreck102096</dc:creator>
  <cp:lastModifiedBy>aschreck102096</cp:lastModifiedBy>
  <cp:revision>7</cp:revision>
  <dcterms:created xsi:type="dcterms:W3CDTF">2009-12-09T13:19:08Z</dcterms:created>
  <dcterms:modified xsi:type="dcterms:W3CDTF">2009-12-11T13:52:54Z</dcterms:modified>
</cp:coreProperties>
</file>